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2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A147"/>
    <a:srgbClr val="EDCC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157"/>
    <p:restoredTop sz="96327"/>
  </p:normalViewPr>
  <p:slideViewPr>
    <p:cSldViewPr snapToGrid="0" snapToObjects="1">
      <p:cViewPr varScale="1">
        <p:scale>
          <a:sx n="122" d="100"/>
          <a:sy n="122" d="100"/>
        </p:scale>
        <p:origin x="224" y="256"/>
      </p:cViewPr>
      <p:guideLst/>
    </p:cSldViewPr>
  </p:slideViewPr>
  <p:outlineViewPr>
    <p:cViewPr>
      <p:scale>
        <a:sx n="33" d="100"/>
        <a:sy n="33" d="100"/>
      </p:scale>
      <p:origin x="0" y="-92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65" d="100"/>
          <a:sy n="165" d="100"/>
        </p:scale>
        <p:origin x="3088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BBAC8FE-74E8-774A-B786-B0F6FBE02D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D56A08-A89E-734F-96EE-865DB97C0FE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ED559-A232-454B-970D-70658BBA54F7}" type="datetimeFigureOut">
              <a:rPr lang="en-US" smtClean="0"/>
              <a:t>7/14/21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ECC6B2-F0BF-414F-B11E-7E516FDF305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5FF3F4-7703-6D4E-919E-1E105B6C738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E2A4D4-09D8-D747-8A16-662F591D6F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2328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763FFE-9E28-4F49-83F2-6281807D913F}" type="datetimeFigureOut">
              <a:rPr lang="en-US" smtClean="0"/>
              <a:t>7/14/21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8D8D8-9384-3548-9806-301BE8A49C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475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34A1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8E3BBC4-6D7F-184D-8EF0-32B3E0EA1A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01405" y="-667553"/>
            <a:ext cx="7797800" cy="6642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E68162-9B84-B84E-8CBB-1F5BC54655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5160" y="1351757"/>
            <a:ext cx="10708640" cy="2387600"/>
          </a:xfrm>
        </p:spPr>
        <p:txBody>
          <a:bodyPr anchor="b"/>
          <a:lstStyle>
            <a:lvl1pPr algn="l">
              <a:defRPr sz="6000" b="0" i="0">
                <a:solidFill>
                  <a:schemeClr val="bg1"/>
                </a:solidFill>
                <a:latin typeface="+mj-lt"/>
                <a:ea typeface="Source Sans Pro Light" panose="020B04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C46DD-E55F-EA49-BD71-7EFF2710A5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5160" y="3751302"/>
            <a:ext cx="10708640" cy="1655762"/>
          </a:xfr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+mj-lt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819FF1-9133-EB4A-A4BF-5FF078E94FD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7178" y="5177670"/>
            <a:ext cx="4084227" cy="120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055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5CF5B-2960-0646-BF35-813AB7E0A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160" y="114024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FCE897-DE0D-254C-A61E-9996D2599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160" y="1331843"/>
            <a:ext cx="10515600" cy="48451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C37694-A75D-E349-B1BA-ADC8E6F45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6356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latin typeface="+mj-lt"/>
              </a:defRPr>
            </a:lvl1pPr>
          </a:lstStyle>
          <a:p>
            <a:fld id="{42EAF29B-B85F-F349-963A-227ED88BA7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93E65B-5170-B34D-974C-BB2F96787A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981" y="6249287"/>
            <a:ext cx="1241612" cy="35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134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rgbClr val="34A1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6B2F0-5C29-3842-B74C-81119096E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147559"/>
          </a:xfrm>
        </p:spPr>
        <p:txBody>
          <a:bodyPr anchor="b"/>
          <a:lstStyle>
            <a:lvl1pPr>
              <a:defRPr sz="6000" b="0" i="0">
                <a:solidFill>
                  <a:schemeClr val="bg1"/>
                </a:solidFill>
                <a:latin typeface="+mj-lt"/>
                <a:ea typeface="Source Sans Pro Light" panose="020B04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A5BA59-CDB0-7846-912D-63CA08079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857297"/>
            <a:ext cx="10515600" cy="2232353"/>
          </a:xfrm>
        </p:spPr>
        <p:txBody>
          <a:bodyPr/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+mj-lt"/>
                <a:ea typeface="Source Sans Pro" panose="020B0503030403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5771C9-9344-A84E-A756-765EADB6F8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01405" y="-667553"/>
            <a:ext cx="7797800" cy="6642100"/>
          </a:xfrm>
          <a:prstGeom prst="rect">
            <a:avLst/>
          </a:prstGeom>
        </p:spPr>
      </p:pic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E9FD8E7-B581-6F43-BE4D-30DDE97300A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1850" y="6009938"/>
            <a:ext cx="1828800" cy="528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781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480C6-46A8-0E48-9EEC-91BC422CE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160" y="45719"/>
            <a:ext cx="1096264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8189C-6D71-9C41-8538-A6ECFCFFF2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4473" y="1825625"/>
            <a:ext cx="5181600" cy="4351338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70AE08-7E54-B647-AA7E-9DBE0AD42F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1E737C8-3788-2D40-A510-B374831C296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981" y="6249287"/>
            <a:ext cx="1241612" cy="359585"/>
          </a:xfrm>
          <a:prstGeom prst="rect">
            <a:avLst/>
          </a:prstGeom>
        </p:spPr>
      </p:pic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AB365FC9-D2F1-944E-B729-4994DC16D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latin typeface="+mj-lt"/>
              </a:defRPr>
            </a:lvl1pPr>
          </a:lstStyle>
          <a:p>
            <a:fld id="{42EAF29B-B85F-F349-963A-227ED88BA7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059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4D8DC-C78F-1743-81F2-5BC2084E6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8" y="365125"/>
            <a:ext cx="10984466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B73EFD-5227-D74A-BF28-3602FBA6B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099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00CB9F-9705-2C4F-87F9-7C308ABE9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2662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509938-58E3-3A4E-804A-B23914F7AF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F15C4E-9BB6-974C-A12E-3B152B881C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FE03DE1-1047-7442-BB63-6218C2AE0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981" y="6249287"/>
            <a:ext cx="1241612" cy="359585"/>
          </a:xfrm>
          <a:prstGeom prst="rect">
            <a:avLst/>
          </a:prstGeom>
        </p:spPr>
      </p:pic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FA16E52F-621C-8848-AD15-45AF86EA1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latin typeface="+mj-lt"/>
              </a:defRPr>
            </a:lvl1pPr>
          </a:lstStyle>
          <a:p>
            <a:fld id="{42EAF29B-B85F-F349-963A-227ED88BA7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90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AAA3A-2C43-BA40-9068-62E398A5C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3FCE8F-8E9C-2740-9A30-C068F4D1B2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981" y="6249287"/>
            <a:ext cx="1241612" cy="359585"/>
          </a:xfrm>
          <a:prstGeom prst="rect">
            <a:avLst/>
          </a:prstGeom>
        </p:spPr>
      </p:pic>
      <p:sp>
        <p:nvSpPr>
          <p:cNvPr id="5" name="Slide Number Placeholder 6">
            <a:extLst>
              <a:ext uri="{FF2B5EF4-FFF2-40B4-BE49-F238E27FC236}">
                <a16:creationId xmlns:a16="http://schemas.microsoft.com/office/drawing/2014/main" id="{3C552562-EE19-BC4F-8FE9-92A124BE2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6356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latin typeface="+mj-lt"/>
              </a:defRPr>
            </a:lvl1pPr>
          </a:lstStyle>
          <a:p>
            <a:fld id="{42EAF29B-B85F-F349-963A-227ED88BA7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143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4B26D48-909F-F640-AB82-75214CD551D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981" y="6249287"/>
            <a:ext cx="1241612" cy="359585"/>
          </a:xfrm>
          <a:prstGeom prst="rect">
            <a:avLst/>
          </a:prstGeom>
        </p:spPr>
      </p:pic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DF852E1A-B411-F744-AAF4-47AB7AB5C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latin typeface="+mj-lt"/>
              </a:defRPr>
            </a:lvl1pPr>
          </a:lstStyle>
          <a:p>
            <a:fld id="{42EAF29B-B85F-F349-963A-227ED88BA7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30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081B5-1805-3C43-8657-560012A34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771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B3F336-D214-C64F-BAB3-E9F3D698EB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DEE4F3-F821-054A-BCDE-1573897F8F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2771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55B9ED3-E13C-C344-9A9B-1D36D0C4F8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981" y="6249287"/>
            <a:ext cx="1241612" cy="359585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9AFC69-B69F-3242-96E3-61F5C6870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latin typeface="+mj-lt"/>
              </a:defRPr>
            </a:lvl1pPr>
          </a:lstStyle>
          <a:p>
            <a:fld id="{42EAF29B-B85F-F349-963A-227ED88BA7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988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57675-AEB4-6042-ABB6-B0ABDBA4D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390DA2-1495-3044-990F-8A6A8C6EB5D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90523" y="1586679"/>
            <a:ext cx="8367221" cy="43096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03ACEEE9-5736-5244-B5FE-C9F837890B3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132888" y="45719"/>
            <a:ext cx="3059112" cy="681228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F32862-C453-C840-A545-44640393A8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981" y="6249287"/>
            <a:ext cx="1241612" cy="359585"/>
          </a:xfrm>
          <a:prstGeom prst="rect">
            <a:avLst/>
          </a:prstGeom>
        </p:spPr>
      </p:pic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FE4C1CF-7263-214B-A5CC-7966F62A1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014545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latin typeface="+mj-lt"/>
              </a:defRPr>
            </a:lvl1pPr>
          </a:lstStyle>
          <a:p>
            <a:fld id="{42EAF29B-B85F-F349-963A-227ED88BA7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48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8A49BB-C161-DA45-AB8F-B20A88515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160" y="4571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C908F-6610-A441-A907-4DC344464F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1160" y="1298048"/>
            <a:ext cx="10515600" cy="47222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807186-59D6-C84C-B0A7-4962B1B029F3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alphaModFix amt="40000"/>
          </a:blip>
          <a:stretch>
            <a:fillRect/>
          </a:stretch>
        </p:blipFill>
        <p:spPr>
          <a:xfrm>
            <a:off x="4801405" y="-667553"/>
            <a:ext cx="7797800" cy="66421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7E09902-D30E-AA45-8019-07E8A30108F3}"/>
              </a:ext>
            </a:extLst>
          </p:cNvPr>
          <p:cNvSpPr/>
          <p:nvPr userDrawn="1"/>
        </p:nvSpPr>
        <p:spPr>
          <a:xfrm>
            <a:off x="0" y="0"/>
            <a:ext cx="12192000" cy="45719"/>
          </a:xfrm>
          <a:prstGeom prst="rect">
            <a:avLst/>
          </a:prstGeom>
          <a:solidFill>
            <a:srgbClr val="34A1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BB1805DA-3A01-1A48-B2D7-BEB3C9F8F9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63560" y="635635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b="0" i="0">
                <a:latin typeface="+mj-lt"/>
              </a:defRPr>
            </a:lvl1pPr>
          </a:lstStyle>
          <a:p>
            <a:fld id="{42EAF29B-B85F-F349-963A-227ED88BA7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3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1" r:id="rId8"/>
    <p:sldLayoutId id="2147483682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rgbClr val="34A147"/>
          </a:solidFill>
          <a:latin typeface="+mj-lt"/>
          <a:ea typeface="Source Sans Pro Light" panose="020B04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Tx/>
        <a:buBlip>
          <a:blip r:embed="rId12"/>
        </a:buBlip>
        <a:defRPr sz="2400" b="0" i="0" kern="1200">
          <a:solidFill>
            <a:schemeClr val="tx1">
              <a:lumMod val="75000"/>
              <a:lumOff val="25000"/>
            </a:schemeClr>
          </a:solidFill>
          <a:latin typeface="+mj-lt"/>
          <a:ea typeface="Source Sans Pro Light" panose="020B04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Tx/>
        <a:buBlip>
          <a:blip r:embed="rId12"/>
        </a:buBlip>
        <a:defRPr sz="2400" b="0" i="0" kern="1200">
          <a:solidFill>
            <a:schemeClr val="tx1">
              <a:lumMod val="75000"/>
              <a:lumOff val="25000"/>
            </a:schemeClr>
          </a:solidFill>
          <a:latin typeface="+mj-lt"/>
          <a:ea typeface="Source Sans Pro Light" panose="020B04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Tx/>
        <a:buBlip>
          <a:blip r:embed="rId12"/>
        </a:buBlip>
        <a:defRPr sz="2400" b="0" i="0" kern="1200">
          <a:solidFill>
            <a:schemeClr val="tx1">
              <a:lumMod val="75000"/>
              <a:lumOff val="25000"/>
            </a:schemeClr>
          </a:solidFill>
          <a:latin typeface="+mj-lt"/>
          <a:ea typeface="Source Sans Pro Light" panose="020B04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Tx/>
        <a:buBlip>
          <a:blip r:embed="rId12"/>
        </a:buBlip>
        <a:defRPr sz="2400" b="0" i="0" kern="1200">
          <a:solidFill>
            <a:schemeClr val="tx1">
              <a:lumMod val="75000"/>
              <a:lumOff val="25000"/>
            </a:schemeClr>
          </a:solidFill>
          <a:latin typeface="+mj-lt"/>
          <a:ea typeface="Source Sans Pro Light" panose="020B04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Tx/>
        <a:buBlip>
          <a:blip r:embed="rId12"/>
        </a:buBlip>
        <a:defRPr sz="2400" b="0" i="0" kern="1200">
          <a:solidFill>
            <a:schemeClr val="tx1">
              <a:lumMod val="75000"/>
              <a:lumOff val="25000"/>
            </a:schemeClr>
          </a:solidFill>
          <a:latin typeface="+mj-lt"/>
          <a:ea typeface="Source Sans Pro Light" panose="020B04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A9E87-3284-CE42-BA77-8F4E0D7A4E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F8FB89-9801-F14A-AA6B-A815BE80C1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919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IRAC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DA243"/>
      </a:accent1>
      <a:accent2>
        <a:srgbClr val="EE722B"/>
      </a:accent2>
      <a:accent3>
        <a:srgbClr val="A5A5A5"/>
      </a:accent3>
      <a:accent4>
        <a:srgbClr val="FFC000"/>
      </a:accent4>
      <a:accent5>
        <a:srgbClr val="4A8CE4"/>
      </a:accent5>
      <a:accent6>
        <a:srgbClr val="A13346"/>
      </a:accent6>
      <a:hlink>
        <a:srgbClr val="4A8CE4"/>
      </a:hlink>
      <a:folHlink>
        <a:srgbClr val="A1334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libri Light" id="{E692C235-FB55-0049-BF55-D659F8322374}" vid="{12A0DB75-802C-3C44-9656-3BAFC49262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Arial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Iain Porter</dc:creator>
  <cp:lastModifiedBy>Iain Porter</cp:lastModifiedBy>
  <cp:revision>3</cp:revision>
  <dcterms:created xsi:type="dcterms:W3CDTF">2021-07-14T11:56:47Z</dcterms:created>
  <dcterms:modified xsi:type="dcterms:W3CDTF">2021-07-14T11:59:32Z</dcterms:modified>
</cp:coreProperties>
</file>