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</p:sldIdLst>
  <p:sldSz cx="6858000" cy="9144000" type="screen4x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4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E39"/>
    <a:srgbClr val="13883F"/>
    <a:srgbClr val="0068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94"/>
  </p:normalViewPr>
  <p:slideViewPr>
    <p:cSldViewPr snapToGrid="0" snapToObjects="1" showGuides="1">
      <p:cViewPr varScale="1">
        <p:scale>
          <a:sx n="80" d="100"/>
          <a:sy n="80" d="100"/>
        </p:scale>
        <p:origin x="2868" y="126"/>
      </p:cViewPr>
      <p:guideLst>
        <p:guide orient="horz" pos="344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335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482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2887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782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7032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6000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006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41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6086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4237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2067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33E72-CB54-3548-8856-708C28124E6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6E20-2D59-7546-BDF0-B3F29C324CA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2082987499,&quot;Placement&quot;:&quot;Footer&quot;}">
            <a:extLst>
              <a:ext uri="{FF2B5EF4-FFF2-40B4-BE49-F238E27FC236}">
                <a16:creationId xmlns:a16="http://schemas.microsoft.com/office/drawing/2014/main" id="{6E1F8232-CDB6-44B5-8D7B-26A857083AC3}"/>
              </a:ext>
            </a:extLst>
          </p:cNvPr>
          <p:cNvSpPr txBox="1"/>
          <p:nvPr userDrawn="1"/>
        </p:nvSpPr>
        <p:spPr>
          <a:xfrm>
            <a:off x="3080487" y="8894802"/>
            <a:ext cx="697026" cy="2491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10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239522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6-03-25 at 09.49.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2" y="0"/>
            <a:ext cx="6858000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168" y="-47792"/>
            <a:ext cx="646366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400" dirty="0" err="1">
                <a:solidFill>
                  <a:schemeClr val="bg1"/>
                </a:solidFill>
              </a:rPr>
              <a:t>Xxxxxxxx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D4861E-DEB8-4ED8-9257-18FC685365DE}"/>
              </a:ext>
            </a:extLst>
          </p:cNvPr>
          <p:cNvSpPr txBox="1"/>
          <p:nvPr/>
        </p:nvSpPr>
        <p:spPr>
          <a:xfrm>
            <a:off x="1169785" y="2300111"/>
            <a:ext cx="8899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6831"/>
                </a:solidFill>
                <a:latin typeface="+mj-lt"/>
              </a:rPr>
              <a:t>XXXXX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+mj-lt"/>
              </a:rPr>
              <a:t>xxxxxx</a:t>
            </a:r>
            <a:endParaRPr lang="de-DE" sz="12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93B979-2F21-4657-BF73-645100B8BC78}"/>
              </a:ext>
            </a:extLst>
          </p:cNvPr>
          <p:cNvSpPr txBox="1"/>
          <p:nvPr/>
        </p:nvSpPr>
        <p:spPr>
          <a:xfrm>
            <a:off x="1169785" y="3747704"/>
            <a:ext cx="748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6831"/>
                </a:solidFill>
                <a:latin typeface="+mj-lt"/>
              </a:rPr>
              <a:t>XXXX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+mj-lt"/>
              </a:rPr>
              <a:t>xxxxx</a:t>
            </a:r>
            <a:endParaRPr lang="de-DE" sz="12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8C72C4-3723-4C26-ADBF-8E8B82F2D2E8}"/>
              </a:ext>
            </a:extLst>
          </p:cNvPr>
          <p:cNvSpPr txBox="1"/>
          <p:nvPr/>
        </p:nvSpPr>
        <p:spPr>
          <a:xfrm>
            <a:off x="1169785" y="4908353"/>
            <a:ext cx="748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6831"/>
                </a:solidFill>
                <a:latin typeface="+mj-lt"/>
              </a:rPr>
              <a:t>XXXX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+mj-lt"/>
              </a:rPr>
              <a:t>xxxxx</a:t>
            </a:r>
            <a:endParaRPr lang="de-DE" sz="12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FBF19-D947-426C-9C5A-9B981A98A8EE}"/>
              </a:ext>
            </a:extLst>
          </p:cNvPr>
          <p:cNvSpPr txBox="1"/>
          <p:nvPr/>
        </p:nvSpPr>
        <p:spPr>
          <a:xfrm>
            <a:off x="1169785" y="5971498"/>
            <a:ext cx="748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6831"/>
                </a:solidFill>
                <a:latin typeface="+mj-lt"/>
              </a:rPr>
              <a:t>XXXX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+mj-lt"/>
              </a:rPr>
              <a:t>xxxxx</a:t>
            </a:r>
            <a:endParaRPr lang="en-US" sz="12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62BD80-2ED5-424F-8CA4-C51456AA4207}"/>
              </a:ext>
            </a:extLst>
          </p:cNvPr>
          <p:cNvSpPr txBox="1"/>
          <p:nvPr/>
        </p:nvSpPr>
        <p:spPr>
          <a:xfrm>
            <a:off x="1169785" y="7048716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XXXXXX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70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95BFF28-0886-49D2-A142-5F6073B14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022"/>
            <a:ext cx="6858000" cy="90919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F485D0-2DAB-4E40-BD54-91340E45A94B}"/>
              </a:ext>
            </a:extLst>
          </p:cNvPr>
          <p:cNvSpPr txBox="1"/>
          <p:nvPr/>
        </p:nvSpPr>
        <p:spPr>
          <a:xfrm>
            <a:off x="2843744" y="97135"/>
            <a:ext cx="117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XXXXX</a:t>
            </a:r>
            <a:endParaRPr lang="de-DE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74BC1D-F0B8-41EA-97FE-17550274F0B3}"/>
              </a:ext>
            </a:extLst>
          </p:cNvPr>
          <p:cNvSpPr txBox="1"/>
          <p:nvPr/>
        </p:nvSpPr>
        <p:spPr>
          <a:xfrm>
            <a:off x="4180463" y="1579265"/>
            <a:ext cx="529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6831"/>
                </a:solidFill>
              </a:rPr>
              <a:t>Xxxx</a:t>
            </a:r>
            <a:endParaRPr lang="en-US" sz="1400" b="1" dirty="0">
              <a:solidFill>
                <a:srgbClr val="006831"/>
              </a:solidFill>
            </a:endParaRPr>
          </a:p>
          <a:p>
            <a:r>
              <a:rPr lang="en-US" sz="1000" dirty="0" err="1">
                <a:solidFill>
                  <a:srgbClr val="006831"/>
                </a:solidFill>
              </a:rPr>
              <a:t>xxxx</a:t>
            </a:r>
            <a:endParaRPr lang="de-DE" sz="1000" dirty="0">
              <a:solidFill>
                <a:srgbClr val="00683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5BAE0-C7BB-4D7A-82A1-512D63296927}"/>
              </a:ext>
            </a:extLst>
          </p:cNvPr>
          <p:cNvSpPr txBox="1"/>
          <p:nvPr/>
        </p:nvSpPr>
        <p:spPr>
          <a:xfrm>
            <a:off x="4180463" y="4572000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solidFill>
                  <a:srgbClr val="006831"/>
                </a:solidFill>
              </a:rPr>
              <a:t>Xxxxx</a:t>
            </a:r>
            <a:endParaRPr lang="de-DE" sz="1000" dirty="0">
              <a:solidFill>
                <a:srgbClr val="00683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9B94BB-9D1E-4A9A-BE7E-D47BFA2BA072}"/>
              </a:ext>
            </a:extLst>
          </p:cNvPr>
          <p:cNvSpPr txBox="1"/>
          <p:nvPr/>
        </p:nvSpPr>
        <p:spPr>
          <a:xfrm>
            <a:off x="419100" y="1591965"/>
            <a:ext cx="665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6831"/>
                </a:solidFill>
              </a:rPr>
              <a:t>XXXX?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err="1">
                <a:solidFill>
                  <a:srgbClr val="006831"/>
                </a:solidFill>
              </a:rPr>
              <a:t>xxxxx</a:t>
            </a:r>
            <a:endParaRPr lang="de-DE" sz="1000" dirty="0">
              <a:solidFill>
                <a:srgbClr val="00683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8F97B3-2CD7-4C47-AEAF-4DFD218999F4}"/>
              </a:ext>
            </a:extLst>
          </p:cNvPr>
          <p:cNvSpPr txBox="1"/>
          <p:nvPr/>
        </p:nvSpPr>
        <p:spPr>
          <a:xfrm>
            <a:off x="575591" y="3761535"/>
            <a:ext cx="28534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50" dirty="0" err="1">
                <a:solidFill>
                  <a:srgbClr val="006831"/>
                </a:solidFill>
                <a:latin typeface="+mj-lt"/>
              </a:rPr>
              <a:t>Xxxxxx</a:t>
            </a:r>
            <a:endParaRPr lang="de-DE" sz="1000" dirty="0">
              <a:solidFill>
                <a:srgbClr val="006831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A81424-8592-4C9A-B6AA-7EBDD0EE5BCE}"/>
              </a:ext>
            </a:extLst>
          </p:cNvPr>
          <p:cNvSpPr txBox="1"/>
          <p:nvPr/>
        </p:nvSpPr>
        <p:spPr>
          <a:xfrm>
            <a:off x="323850" y="5600114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000" dirty="0" err="1">
                <a:solidFill>
                  <a:srgbClr val="FFFFFF"/>
                </a:solidFill>
              </a:rPr>
              <a:t>xxxxxx</a:t>
            </a:r>
            <a:endParaRPr lang="de-DE" sz="1000" dirty="0">
              <a:solidFill>
                <a:srgbClr val="FFFF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13DEEE-583A-46ED-A898-035D001631BB}"/>
              </a:ext>
            </a:extLst>
          </p:cNvPr>
          <p:cNvSpPr txBox="1"/>
          <p:nvPr/>
        </p:nvSpPr>
        <p:spPr>
          <a:xfrm>
            <a:off x="3457082" y="5600114"/>
            <a:ext cx="32575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000" dirty="0" err="1">
                <a:solidFill>
                  <a:srgbClr val="FFFFFF"/>
                </a:solidFill>
              </a:rPr>
              <a:t>xxxxxx</a:t>
            </a:r>
            <a:endParaRPr lang="de-DE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C19856-6BE7-419F-B67B-3D192D8DD975}"/>
              </a:ext>
            </a:extLst>
          </p:cNvPr>
          <p:cNvSpPr txBox="1"/>
          <p:nvPr/>
        </p:nvSpPr>
        <p:spPr>
          <a:xfrm>
            <a:off x="2814178" y="7229121"/>
            <a:ext cx="880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>
                <a:solidFill>
                  <a:srgbClr val="FFFFFF"/>
                </a:solidFill>
                <a:latin typeface="+mj-lt"/>
              </a:rPr>
              <a:t>XXXXXXX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202F4F-4A7B-4ABD-86EC-2F92BC2261BA}"/>
              </a:ext>
            </a:extLst>
          </p:cNvPr>
          <p:cNvSpPr txBox="1"/>
          <p:nvPr/>
        </p:nvSpPr>
        <p:spPr>
          <a:xfrm>
            <a:off x="4914524" y="656293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err="1">
                <a:solidFill>
                  <a:schemeClr val="bg1"/>
                </a:solidFill>
              </a:rPr>
              <a:t>Xxxxxx</a:t>
            </a:r>
            <a:r>
              <a:rPr lang="de-DE" b="1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53793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BASF_CONVERTED_TO_TAGS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APA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Porter</dc:creator>
  <cp:lastModifiedBy>juergen.langewald@basf.com</cp:lastModifiedBy>
  <cp:revision>16</cp:revision>
  <dcterms:created xsi:type="dcterms:W3CDTF">2016-03-25T09:49:58Z</dcterms:created>
  <dcterms:modified xsi:type="dcterms:W3CDTF">2021-06-14T08:36:15Z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_to_AIP">
    <vt:i4>0</vt:i4>
  </property>
  <property fmtid="{D5CDD505-2E9C-101B-9397-08002B2CF9AE}" pid="3" name="MSIP_Label_c8c00982-80e1-41e6-a03a-12f4ca954faf_Enabled">
    <vt:lpwstr>True</vt:lpwstr>
  </property>
  <property fmtid="{D5CDD505-2E9C-101B-9397-08002B2CF9AE}" pid="4" name="MSIP_Label_c8c00982-80e1-41e6-a03a-12f4ca954faf_SiteId">
    <vt:lpwstr>ecaa386b-c8df-4ce0-ad01-740cbdb5ba55</vt:lpwstr>
  </property>
  <property fmtid="{D5CDD505-2E9C-101B-9397-08002B2CF9AE}" pid="5" name="MSIP_Label_c8c00982-80e1-41e6-a03a-12f4ca954faf_Owner">
    <vt:lpwstr>LANGEWJ@BASFAD.BASF.NET</vt:lpwstr>
  </property>
  <property fmtid="{D5CDD505-2E9C-101B-9397-08002B2CF9AE}" pid="6" name="MSIP_Label_c8c00982-80e1-41e6-a03a-12f4ca954faf_SetDate">
    <vt:lpwstr>2021-05-07T10:07:33.7155774Z</vt:lpwstr>
  </property>
  <property fmtid="{D5CDD505-2E9C-101B-9397-08002B2CF9AE}" pid="7" name="MSIP_Label_c8c00982-80e1-41e6-a03a-12f4ca954faf_Name">
    <vt:lpwstr>Internal</vt:lpwstr>
  </property>
  <property fmtid="{D5CDD505-2E9C-101B-9397-08002B2CF9AE}" pid="8" name="MSIP_Label_c8c00982-80e1-41e6-a03a-12f4ca954faf_Application">
    <vt:lpwstr>Microsoft Azure Information Protection</vt:lpwstr>
  </property>
  <property fmtid="{D5CDD505-2E9C-101B-9397-08002B2CF9AE}" pid="9" name="MSIP_Label_c8c00982-80e1-41e6-a03a-12f4ca954faf_ActionId">
    <vt:lpwstr>d75f0aaa-9341-4b21-a463-74c4e9b79f80</vt:lpwstr>
  </property>
  <property fmtid="{D5CDD505-2E9C-101B-9397-08002B2CF9AE}" pid="10" name="MSIP_Label_c8c00982-80e1-41e6-a03a-12f4ca954faf_Extended_MSFT_Method">
    <vt:lpwstr>Automatic</vt:lpwstr>
  </property>
  <property fmtid="{D5CDD505-2E9C-101B-9397-08002B2CF9AE}" pid="11" name="MSIP_Label_06530cf4-8573-4c29-a912-bbcdac835909_Enabled">
    <vt:lpwstr>True</vt:lpwstr>
  </property>
  <property fmtid="{D5CDD505-2E9C-101B-9397-08002B2CF9AE}" pid="12" name="MSIP_Label_06530cf4-8573-4c29-a912-bbcdac835909_SiteId">
    <vt:lpwstr>ecaa386b-c8df-4ce0-ad01-740cbdb5ba55</vt:lpwstr>
  </property>
  <property fmtid="{D5CDD505-2E9C-101B-9397-08002B2CF9AE}" pid="13" name="MSIP_Label_06530cf4-8573-4c29-a912-bbcdac835909_Owner">
    <vt:lpwstr>LANGEWJ@BASFAD.BASF.NET</vt:lpwstr>
  </property>
  <property fmtid="{D5CDD505-2E9C-101B-9397-08002B2CF9AE}" pid="14" name="MSIP_Label_06530cf4-8573-4c29-a912-bbcdac835909_SetDate">
    <vt:lpwstr>2021-05-07T10:07:33.7155774Z</vt:lpwstr>
  </property>
  <property fmtid="{D5CDD505-2E9C-101B-9397-08002B2CF9AE}" pid="15" name="MSIP_Label_06530cf4-8573-4c29-a912-bbcdac835909_Name">
    <vt:lpwstr>Unprotected</vt:lpwstr>
  </property>
  <property fmtid="{D5CDD505-2E9C-101B-9397-08002B2CF9AE}" pid="16" name="MSIP_Label_06530cf4-8573-4c29-a912-bbcdac835909_Application">
    <vt:lpwstr>Microsoft Azure Information Protection</vt:lpwstr>
  </property>
  <property fmtid="{D5CDD505-2E9C-101B-9397-08002B2CF9AE}" pid="17" name="MSIP_Label_06530cf4-8573-4c29-a912-bbcdac835909_ActionId">
    <vt:lpwstr>d75f0aaa-9341-4b21-a463-74c4e9b79f80</vt:lpwstr>
  </property>
  <property fmtid="{D5CDD505-2E9C-101B-9397-08002B2CF9AE}" pid="18" name="MSIP_Label_06530cf4-8573-4c29-a912-bbcdac835909_Parent">
    <vt:lpwstr>c8c00982-80e1-41e6-a03a-12f4ca954faf</vt:lpwstr>
  </property>
  <property fmtid="{D5CDD505-2E9C-101B-9397-08002B2CF9AE}" pid="19" name="MSIP_Label_06530cf4-8573-4c29-a912-bbcdac835909_Extended_MSFT_Method">
    <vt:lpwstr>Automatic</vt:lpwstr>
  </property>
  <property fmtid="{D5CDD505-2E9C-101B-9397-08002B2CF9AE}" pid="20" name="Sensitivity">
    <vt:lpwstr>Internal Unprotected</vt:lpwstr>
  </property>
</Properties>
</file>